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17602200" cy="12204700"/>
  <p:notesSz cx="17602200" cy="122047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320641" y="3783457"/>
            <a:ext cx="14967268" cy="25629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641282" y="6834632"/>
            <a:ext cx="12325985" cy="30511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50" b="1" i="0">
                <a:solidFill>
                  <a:srgbClr val="939597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50" b="1" i="0">
                <a:solidFill>
                  <a:srgbClr val="939597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880427" y="2807081"/>
            <a:ext cx="7659719" cy="805510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9068403" y="2807081"/>
            <a:ext cx="7659719" cy="805510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3650" b="1" i="0">
                <a:solidFill>
                  <a:srgbClr val="939597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2859" y="530489"/>
            <a:ext cx="16622831" cy="58293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650" b="1" i="0">
                <a:solidFill>
                  <a:srgbClr val="939597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80427" y="2807081"/>
            <a:ext cx="15847695" cy="805510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5986907" y="11350371"/>
            <a:ext cx="5634736" cy="6102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880427" y="11350371"/>
            <a:ext cx="4049966" cy="6102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2678157" y="11350371"/>
            <a:ext cx="4049966" cy="6102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20762" y="296818"/>
            <a:ext cx="0" cy="11635740"/>
          </a:xfrm>
          <a:custGeom>
            <a:avLst/>
            <a:gdLst/>
            <a:ahLst/>
            <a:cxnLst/>
            <a:rect l="l" t="t" r="r" b="b"/>
            <a:pathLst>
              <a:path w="0" h="11635740">
                <a:moveTo>
                  <a:pt x="0" y="0"/>
                </a:moveTo>
                <a:lnTo>
                  <a:pt x="0" y="11635714"/>
                </a:lnTo>
              </a:path>
            </a:pathLst>
          </a:custGeom>
          <a:ln w="9525">
            <a:solidFill>
              <a:srgbClr val="00AEEF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296928" y="11983239"/>
            <a:ext cx="17035780" cy="0"/>
          </a:xfrm>
          <a:custGeom>
            <a:avLst/>
            <a:gdLst/>
            <a:ahLst/>
            <a:cxnLst/>
            <a:rect l="l" t="t" r="r" b="b"/>
            <a:pathLst>
              <a:path w="17035780" h="0">
                <a:moveTo>
                  <a:pt x="0" y="0"/>
                </a:moveTo>
                <a:lnTo>
                  <a:pt x="17035526" y="0"/>
                </a:lnTo>
              </a:path>
            </a:pathLst>
          </a:custGeom>
          <a:ln w="9525">
            <a:solidFill>
              <a:srgbClr val="00AEEF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17383238" y="271472"/>
            <a:ext cx="0" cy="11635740"/>
          </a:xfrm>
          <a:custGeom>
            <a:avLst/>
            <a:gdLst/>
            <a:ahLst/>
            <a:cxnLst/>
            <a:rect l="l" t="t" r="r" b="b"/>
            <a:pathLst>
              <a:path w="0" h="11635740">
                <a:moveTo>
                  <a:pt x="0" y="11635714"/>
                </a:moveTo>
                <a:lnTo>
                  <a:pt x="0" y="0"/>
                </a:lnTo>
              </a:path>
            </a:pathLst>
          </a:custGeom>
          <a:ln w="9525">
            <a:solidFill>
              <a:srgbClr val="00AEEF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271546" y="220766"/>
            <a:ext cx="17035780" cy="0"/>
          </a:xfrm>
          <a:custGeom>
            <a:avLst/>
            <a:gdLst/>
            <a:ahLst/>
            <a:cxnLst/>
            <a:rect l="l" t="t" r="r" b="b"/>
            <a:pathLst>
              <a:path w="17035780" h="0">
                <a:moveTo>
                  <a:pt x="17035526" y="0"/>
                </a:moveTo>
                <a:lnTo>
                  <a:pt x="0" y="0"/>
                </a:lnTo>
              </a:path>
            </a:pathLst>
          </a:custGeom>
          <a:ln w="9525">
            <a:solidFill>
              <a:srgbClr val="00AEEF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220762" y="11957889"/>
            <a:ext cx="25400" cy="25400"/>
          </a:xfrm>
          <a:custGeom>
            <a:avLst/>
            <a:gdLst/>
            <a:ahLst/>
            <a:cxnLst/>
            <a:rect l="l" t="t" r="r" b="b"/>
            <a:pathLst>
              <a:path w="25400" h="25400">
                <a:moveTo>
                  <a:pt x="0" y="0"/>
                </a:moveTo>
                <a:lnTo>
                  <a:pt x="0" y="25349"/>
                </a:lnTo>
                <a:lnTo>
                  <a:pt x="25387" y="25349"/>
                </a:lnTo>
              </a:path>
            </a:pathLst>
          </a:custGeom>
          <a:ln w="9525">
            <a:solidFill>
              <a:srgbClr val="00AEE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17357850" y="11957889"/>
            <a:ext cx="25400" cy="25400"/>
          </a:xfrm>
          <a:custGeom>
            <a:avLst/>
            <a:gdLst/>
            <a:ahLst/>
            <a:cxnLst/>
            <a:rect l="l" t="t" r="r" b="b"/>
            <a:pathLst>
              <a:path w="25400" h="25400">
                <a:moveTo>
                  <a:pt x="0" y="25349"/>
                </a:moveTo>
                <a:lnTo>
                  <a:pt x="25387" y="25349"/>
                </a:lnTo>
                <a:lnTo>
                  <a:pt x="25387" y="0"/>
                </a:lnTo>
              </a:path>
            </a:pathLst>
          </a:custGeom>
          <a:ln w="9525">
            <a:solidFill>
              <a:srgbClr val="00AEE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17357850" y="220765"/>
            <a:ext cx="25400" cy="25400"/>
          </a:xfrm>
          <a:custGeom>
            <a:avLst/>
            <a:gdLst/>
            <a:ahLst/>
            <a:cxnLst/>
            <a:rect l="l" t="t" r="r" b="b"/>
            <a:pathLst>
              <a:path w="25400" h="25400">
                <a:moveTo>
                  <a:pt x="25387" y="25349"/>
                </a:moveTo>
                <a:lnTo>
                  <a:pt x="25387" y="0"/>
                </a:lnTo>
                <a:lnTo>
                  <a:pt x="0" y="0"/>
                </a:lnTo>
              </a:path>
            </a:pathLst>
          </a:custGeom>
          <a:ln w="9525">
            <a:solidFill>
              <a:srgbClr val="00AEEF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220762" y="220765"/>
            <a:ext cx="25400" cy="25400"/>
          </a:xfrm>
          <a:custGeom>
            <a:avLst/>
            <a:gdLst/>
            <a:ahLst/>
            <a:cxnLst/>
            <a:rect l="l" t="t" r="r" b="b"/>
            <a:pathLst>
              <a:path w="25400" h="25400">
                <a:moveTo>
                  <a:pt x="25387" y="0"/>
                </a:moveTo>
                <a:lnTo>
                  <a:pt x="0" y="0"/>
                </a:lnTo>
                <a:lnTo>
                  <a:pt x="0" y="25349"/>
                </a:lnTo>
              </a:path>
            </a:pathLst>
          </a:custGeom>
          <a:ln w="9525">
            <a:solidFill>
              <a:srgbClr val="00AEEF"/>
            </a:solidFill>
          </a:ln>
        </p:spPr>
        <p:txBody>
          <a:bodyPr wrap="square" lIns="0" tIns="0" rIns="0" bIns="0" rtlCol="0"/>
          <a:lstStyle/>
          <a:p/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2859" y="530489"/>
            <a:ext cx="5085080" cy="582930"/>
          </a:xfrm>
          <a:prstGeom prst="rect"/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pc="70"/>
              <a:t>Schreibtischunterlage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88968" y="1115628"/>
            <a:ext cx="2012314" cy="430530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2650" spc="60" b="1">
                <a:solidFill>
                  <a:srgbClr val="939597"/>
                </a:solidFill>
                <a:latin typeface="Arial"/>
                <a:cs typeface="Arial"/>
              </a:rPr>
              <a:t>485x335mm</a:t>
            </a:r>
            <a:endParaRPr sz="265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89655" y="1822586"/>
            <a:ext cx="4661535" cy="2127250"/>
          </a:xfrm>
          <a:prstGeom prst="rect">
            <a:avLst/>
          </a:prstGeom>
        </p:spPr>
        <p:txBody>
          <a:bodyPr wrap="square" lIns="0" tIns="29209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229"/>
              </a:spcBef>
            </a:pPr>
            <a:r>
              <a:rPr dirty="0" sz="1750" spc="50" b="1">
                <a:solidFill>
                  <a:srgbClr val="00AEEF"/>
                </a:solidFill>
                <a:latin typeface="Arial"/>
                <a:cs typeface="Arial"/>
              </a:rPr>
              <a:t>blau</a:t>
            </a:r>
            <a:r>
              <a:rPr dirty="0" sz="1750" spc="55" b="1">
                <a:solidFill>
                  <a:srgbClr val="00AEEF"/>
                </a:solidFill>
                <a:latin typeface="Arial"/>
                <a:cs typeface="Arial"/>
              </a:rPr>
              <a:t>e</a:t>
            </a:r>
            <a:r>
              <a:rPr dirty="0" sz="1750" spc="-90" b="1">
                <a:solidFill>
                  <a:srgbClr val="00AEEF"/>
                </a:solidFill>
                <a:latin typeface="Arial"/>
                <a:cs typeface="Arial"/>
              </a:rPr>
              <a:t> </a:t>
            </a:r>
            <a:r>
              <a:rPr dirty="0" sz="1750" spc="85" b="1">
                <a:solidFill>
                  <a:srgbClr val="00AEEF"/>
                </a:solidFill>
                <a:latin typeface="Arial"/>
                <a:cs typeface="Arial"/>
              </a:rPr>
              <a:t>Linie</a:t>
            </a:r>
            <a:r>
              <a:rPr dirty="0" sz="1750" spc="110" b="1">
                <a:solidFill>
                  <a:srgbClr val="00AEEF"/>
                </a:solidFill>
                <a:latin typeface="Arial"/>
                <a:cs typeface="Arial"/>
              </a:rPr>
              <a:t>=</a:t>
            </a:r>
            <a:r>
              <a:rPr dirty="0" sz="1750" spc="-135" b="1">
                <a:solidFill>
                  <a:srgbClr val="00AEEF"/>
                </a:solidFill>
                <a:latin typeface="Arial"/>
                <a:cs typeface="Arial"/>
              </a:rPr>
              <a:t> </a:t>
            </a:r>
            <a:r>
              <a:rPr dirty="0" sz="1750" spc="30" b="1">
                <a:solidFill>
                  <a:srgbClr val="00AEEF"/>
                </a:solidFill>
                <a:latin typeface="Arial"/>
                <a:cs typeface="Arial"/>
              </a:rPr>
              <a:t>Sicherheitsabstand</a:t>
            </a:r>
            <a:endParaRPr sz="1750">
              <a:latin typeface="Arial"/>
              <a:cs typeface="Arial"/>
            </a:endParaRPr>
          </a:p>
          <a:p>
            <a:pPr algn="just" marL="12700" marR="5080" indent="1270">
              <a:lnSpc>
                <a:spcPts val="1950"/>
              </a:lnSpc>
              <a:spcBef>
                <a:spcPts val="5"/>
              </a:spcBef>
            </a:pPr>
            <a:r>
              <a:rPr dirty="0" sz="1450" spc="-15">
                <a:solidFill>
                  <a:srgbClr val="242123"/>
                </a:solidFill>
                <a:latin typeface="Arial"/>
                <a:cs typeface="Arial"/>
              </a:rPr>
              <a:t>Texte, </a:t>
            </a:r>
            <a:r>
              <a:rPr dirty="0" sz="1450" spc="-5">
                <a:solidFill>
                  <a:srgbClr val="242123"/>
                </a:solidFill>
                <a:latin typeface="Arial"/>
                <a:cs typeface="Arial"/>
              </a:rPr>
              <a:t>Logos, </a:t>
            </a:r>
            <a:r>
              <a:rPr dirty="0" sz="1450" spc="45">
                <a:solidFill>
                  <a:srgbClr val="242123"/>
                </a:solidFill>
                <a:latin typeface="Arial"/>
                <a:cs typeface="Arial"/>
              </a:rPr>
              <a:t>oder </a:t>
            </a:r>
            <a:r>
              <a:rPr dirty="0" sz="1450" spc="25">
                <a:solidFill>
                  <a:srgbClr val="242123"/>
                </a:solidFill>
                <a:latin typeface="Arial"/>
                <a:cs typeface="Arial"/>
              </a:rPr>
              <a:t>andere </a:t>
            </a:r>
            <a:r>
              <a:rPr dirty="0" sz="1450" spc="40">
                <a:solidFill>
                  <a:srgbClr val="242123"/>
                </a:solidFill>
                <a:latin typeface="Arial"/>
                <a:cs typeface="Arial"/>
              </a:rPr>
              <a:t>wichtige </a:t>
            </a:r>
            <a:r>
              <a:rPr dirty="0" sz="1450" spc="5">
                <a:solidFill>
                  <a:srgbClr val="242123"/>
                </a:solidFill>
                <a:latin typeface="Arial"/>
                <a:cs typeface="Arial"/>
              </a:rPr>
              <a:t>grafische </a:t>
            </a:r>
            <a:r>
              <a:rPr dirty="0" sz="1450" spc="15">
                <a:solidFill>
                  <a:srgbClr val="242123"/>
                </a:solidFill>
                <a:latin typeface="Arial"/>
                <a:cs typeface="Arial"/>
              </a:rPr>
              <a:t>Elemente </a:t>
            </a:r>
            <a:r>
              <a:rPr dirty="0" sz="1450" spc="-390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45">
                <a:solidFill>
                  <a:srgbClr val="242123"/>
                </a:solidFill>
                <a:latin typeface="Arial"/>
                <a:cs typeface="Arial"/>
              </a:rPr>
              <a:t>sollten</a:t>
            </a:r>
            <a:r>
              <a:rPr dirty="0" sz="1450" spc="-10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65">
                <a:solidFill>
                  <a:srgbClr val="242123"/>
                </a:solidFill>
                <a:latin typeface="Arial"/>
                <a:cs typeface="Arial"/>
              </a:rPr>
              <a:t>nur</a:t>
            </a:r>
            <a:r>
              <a:rPr dirty="0" sz="1450" spc="-75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45">
                <a:solidFill>
                  <a:srgbClr val="242123"/>
                </a:solidFill>
                <a:latin typeface="Arial"/>
                <a:cs typeface="Arial"/>
              </a:rPr>
              <a:t>innerhalb</a:t>
            </a:r>
            <a:r>
              <a:rPr dirty="0" sz="1450" spc="10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35">
                <a:solidFill>
                  <a:srgbClr val="242123"/>
                </a:solidFill>
                <a:latin typeface="Arial"/>
                <a:cs typeface="Arial"/>
              </a:rPr>
              <a:t>der</a:t>
            </a:r>
            <a:r>
              <a:rPr dirty="0" sz="1450" spc="-40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30">
                <a:solidFill>
                  <a:srgbClr val="242123"/>
                </a:solidFill>
                <a:latin typeface="Arial"/>
                <a:cs typeface="Arial"/>
              </a:rPr>
              <a:t>blauen</a:t>
            </a:r>
            <a:r>
              <a:rPr dirty="0" sz="1450" spc="-15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30">
                <a:solidFill>
                  <a:srgbClr val="242123"/>
                </a:solidFill>
                <a:latin typeface="Arial"/>
                <a:cs typeface="Arial"/>
              </a:rPr>
              <a:t>Linie</a:t>
            </a:r>
            <a:r>
              <a:rPr dirty="0" sz="1450" spc="-35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45">
                <a:solidFill>
                  <a:srgbClr val="242123"/>
                </a:solidFill>
                <a:latin typeface="Arial"/>
                <a:cs typeface="Arial"/>
              </a:rPr>
              <a:t>platziert</a:t>
            </a:r>
            <a:r>
              <a:rPr dirty="0" sz="1450" spc="-10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35">
                <a:solidFill>
                  <a:srgbClr val="242123"/>
                </a:solidFill>
                <a:latin typeface="Arial"/>
                <a:cs typeface="Arial"/>
              </a:rPr>
              <a:t>werden </a:t>
            </a:r>
            <a:r>
              <a:rPr dirty="0" sz="1450" spc="-390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70">
                <a:solidFill>
                  <a:srgbClr val="242123"/>
                </a:solidFill>
                <a:latin typeface="Arial"/>
                <a:cs typeface="Arial"/>
              </a:rPr>
              <a:t>damit</a:t>
            </a:r>
            <a:r>
              <a:rPr dirty="0" sz="1450" spc="-60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10">
                <a:solidFill>
                  <a:srgbClr val="242123"/>
                </a:solidFill>
                <a:latin typeface="Arial"/>
                <a:cs typeface="Arial"/>
              </a:rPr>
              <a:t>diese</a:t>
            </a:r>
            <a:r>
              <a:rPr dirty="0" sz="1450" spc="-30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60">
                <a:solidFill>
                  <a:srgbClr val="242123"/>
                </a:solidFill>
                <a:latin typeface="Arial"/>
                <a:cs typeface="Arial"/>
              </a:rPr>
              <a:t>nicht</a:t>
            </a:r>
            <a:r>
              <a:rPr dirty="0" sz="1450" spc="-65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5">
                <a:solidFill>
                  <a:srgbClr val="242123"/>
                </a:solidFill>
                <a:latin typeface="Arial"/>
                <a:cs typeface="Arial"/>
              </a:rPr>
              <a:t>zu</a:t>
            </a:r>
            <a:r>
              <a:rPr dirty="0" sz="1450" spc="-75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55">
                <a:solidFill>
                  <a:srgbClr val="242123"/>
                </a:solidFill>
                <a:latin typeface="Arial"/>
                <a:cs typeface="Arial"/>
              </a:rPr>
              <a:t>knapp</a:t>
            </a:r>
            <a:r>
              <a:rPr dirty="0" sz="1450" spc="-50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55">
                <a:solidFill>
                  <a:srgbClr val="242123"/>
                </a:solidFill>
                <a:latin typeface="Arial"/>
                <a:cs typeface="Arial"/>
              </a:rPr>
              <a:t>am</a:t>
            </a:r>
            <a:r>
              <a:rPr dirty="0" sz="1450" spc="-80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-5">
                <a:solidFill>
                  <a:srgbClr val="242123"/>
                </a:solidFill>
                <a:latin typeface="Arial"/>
                <a:cs typeface="Arial"/>
              </a:rPr>
              <a:t>Rand</a:t>
            </a:r>
            <a:r>
              <a:rPr dirty="0" sz="1450" spc="-55">
                <a:solidFill>
                  <a:srgbClr val="242123"/>
                </a:solidFill>
                <a:latin typeface="Arial"/>
                <a:cs typeface="Arial"/>
              </a:rPr>
              <a:t> </a:t>
            </a:r>
            <a:r>
              <a:rPr dirty="0" sz="1450" spc="20">
                <a:solidFill>
                  <a:srgbClr val="242123"/>
                </a:solidFill>
                <a:latin typeface="Arial"/>
                <a:cs typeface="Arial"/>
              </a:rPr>
              <a:t>stehen.</a:t>
            </a:r>
            <a:endParaRPr sz="145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16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1650">
              <a:latin typeface="Arial"/>
              <a:cs typeface="Arial"/>
            </a:endParaRPr>
          </a:p>
          <a:p>
            <a:pPr marL="17145" marR="1502410">
              <a:lnSpc>
                <a:spcPct val="111600"/>
              </a:lnSpc>
            </a:pPr>
            <a:r>
              <a:rPr dirty="0" sz="1750" spc="-5" b="1">
                <a:solidFill>
                  <a:srgbClr val="ED1C23"/>
                </a:solidFill>
                <a:latin typeface="Arial"/>
                <a:cs typeface="Arial"/>
              </a:rPr>
              <a:t>Wenn </a:t>
            </a:r>
            <a:r>
              <a:rPr dirty="0" sz="1750" spc="45" b="1">
                <a:solidFill>
                  <a:srgbClr val="ED1C23"/>
                </a:solidFill>
                <a:latin typeface="Arial"/>
                <a:cs typeface="Arial"/>
              </a:rPr>
              <a:t>abfallend, </a:t>
            </a:r>
            <a:r>
              <a:rPr dirty="0" sz="1750" spc="85" b="1">
                <a:solidFill>
                  <a:srgbClr val="ED1C23"/>
                </a:solidFill>
                <a:latin typeface="Arial"/>
                <a:cs typeface="Arial"/>
              </a:rPr>
              <a:t>bitte </a:t>
            </a:r>
            <a:r>
              <a:rPr dirty="0" sz="1750" spc="100" b="1">
                <a:solidFill>
                  <a:srgbClr val="ED1C23"/>
                </a:solidFill>
                <a:latin typeface="Arial"/>
                <a:cs typeface="Arial"/>
              </a:rPr>
              <a:t>mit </a:t>
            </a:r>
            <a:r>
              <a:rPr dirty="0" sz="1750" spc="105" b="1">
                <a:solidFill>
                  <a:srgbClr val="ED1C23"/>
                </a:solidFill>
                <a:latin typeface="Arial"/>
                <a:cs typeface="Arial"/>
              </a:rPr>
              <a:t> </a:t>
            </a:r>
            <a:r>
              <a:rPr dirty="0" sz="1750" spc="80" b="1">
                <a:solidFill>
                  <a:srgbClr val="ED1C23"/>
                </a:solidFill>
                <a:latin typeface="Arial"/>
                <a:cs typeface="Arial"/>
              </a:rPr>
              <a:t>2mm</a:t>
            </a:r>
            <a:r>
              <a:rPr dirty="0" sz="1750" spc="-110" b="1">
                <a:solidFill>
                  <a:srgbClr val="ED1C23"/>
                </a:solidFill>
                <a:latin typeface="Arial"/>
                <a:cs typeface="Arial"/>
              </a:rPr>
              <a:t> </a:t>
            </a:r>
            <a:r>
              <a:rPr dirty="0" sz="1750" spc="45" b="1">
                <a:solidFill>
                  <a:srgbClr val="ED1C23"/>
                </a:solidFill>
                <a:latin typeface="Arial"/>
                <a:cs typeface="Arial"/>
              </a:rPr>
              <a:t>Überfüller</a:t>
            </a:r>
            <a:r>
              <a:rPr dirty="0" sz="1750" b="1">
                <a:solidFill>
                  <a:srgbClr val="ED1C23"/>
                </a:solidFill>
                <a:latin typeface="Arial"/>
                <a:cs typeface="Arial"/>
              </a:rPr>
              <a:t> </a:t>
            </a:r>
            <a:r>
              <a:rPr dirty="0" sz="1750" spc="45" b="1">
                <a:solidFill>
                  <a:srgbClr val="ED1C23"/>
                </a:solidFill>
                <a:latin typeface="Arial"/>
                <a:cs typeface="Arial"/>
              </a:rPr>
              <a:t>exportieren.</a:t>
            </a:r>
            <a:endParaRPr sz="17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Schreibtischunterlage_485x335_PDF-Vorlage.indd</dc:title>
  <dcterms:created xsi:type="dcterms:W3CDTF">2021-11-05T08:34:01Z</dcterms:created>
  <dcterms:modified xsi:type="dcterms:W3CDTF">2021-11-05T08:34:01Z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2021-11-05T00:00:00Z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2021-11-05T00:00:00Z</vt:filetime>
  </property>
</Properties>
</file>