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7602200" cy="12204700"/>
  <p:notesSz cx="17602200" cy="122047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20641" y="3783457"/>
            <a:ext cx="14967268" cy="2562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641282" y="6834632"/>
            <a:ext cx="12325985" cy="3051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1" i="0">
                <a:solidFill>
                  <a:srgbClr val="93959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1" i="0">
                <a:solidFill>
                  <a:srgbClr val="93959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80427" y="2807081"/>
            <a:ext cx="7659719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068403" y="2807081"/>
            <a:ext cx="7659719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1" i="0">
                <a:solidFill>
                  <a:srgbClr val="93959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2859" y="530489"/>
            <a:ext cx="16622831" cy="5829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1" i="0">
                <a:solidFill>
                  <a:srgbClr val="93959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80427" y="2807081"/>
            <a:ext cx="15847695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986907" y="11350371"/>
            <a:ext cx="5634736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80427" y="11350371"/>
            <a:ext cx="4049966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2678157" y="11350371"/>
            <a:ext cx="4049966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0762" y="296818"/>
            <a:ext cx="0" cy="11635740"/>
          </a:xfrm>
          <a:custGeom>
            <a:avLst/>
            <a:gdLst/>
            <a:ahLst/>
            <a:cxnLst/>
            <a:rect l="l" t="t" r="r" b="b"/>
            <a:pathLst>
              <a:path w="0" h="11635740">
                <a:moveTo>
                  <a:pt x="0" y="0"/>
                </a:moveTo>
                <a:lnTo>
                  <a:pt x="0" y="11635714"/>
                </a:lnTo>
              </a:path>
            </a:pathLst>
          </a:custGeom>
          <a:ln w="9525">
            <a:solidFill>
              <a:srgbClr val="00AEEF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96928" y="11983239"/>
            <a:ext cx="17035780" cy="0"/>
          </a:xfrm>
          <a:custGeom>
            <a:avLst/>
            <a:gdLst/>
            <a:ahLst/>
            <a:cxnLst/>
            <a:rect l="l" t="t" r="r" b="b"/>
            <a:pathLst>
              <a:path w="17035780" h="0">
                <a:moveTo>
                  <a:pt x="0" y="0"/>
                </a:moveTo>
                <a:lnTo>
                  <a:pt x="17035526" y="0"/>
                </a:lnTo>
              </a:path>
            </a:pathLst>
          </a:custGeom>
          <a:ln w="9525">
            <a:solidFill>
              <a:srgbClr val="00AEEF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7383238" y="271472"/>
            <a:ext cx="0" cy="11635740"/>
          </a:xfrm>
          <a:custGeom>
            <a:avLst/>
            <a:gdLst/>
            <a:ahLst/>
            <a:cxnLst/>
            <a:rect l="l" t="t" r="r" b="b"/>
            <a:pathLst>
              <a:path w="0" h="11635740">
                <a:moveTo>
                  <a:pt x="0" y="11635714"/>
                </a:moveTo>
                <a:lnTo>
                  <a:pt x="0" y="0"/>
                </a:lnTo>
              </a:path>
            </a:pathLst>
          </a:custGeom>
          <a:ln w="9525">
            <a:solidFill>
              <a:srgbClr val="00AEEF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71546" y="220766"/>
            <a:ext cx="17035780" cy="0"/>
          </a:xfrm>
          <a:custGeom>
            <a:avLst/>
            <a:gdLst/>
            <a:ahLst/>
            <a:cxnLst/>
            <a:rect l="l" t="t" r="r" b="b"/>
            <a:pathLst>
              <a:path w="17035780" h="0">
                <a:moveTo>
                  <a:pt x="17035526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00AEEF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20762" y="11957889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0" y="25349"/>
                </a:lnTo>
                <a:lnTo>
                  <a:pt x="25387" y="25349"/>
                </a:lnTo>
              </a:path>
            </a:pathLst>
          </a:custGeom>
          <a:ln w="9525">
            <a:solidFill>
              <a:srgbClr val="00AEE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7357850" y="11957889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349"/>
                </a:moveTo>
                <a:lnTo>
                  <a:pt x="25387" y="25349"/>
                </a:lnTo>
                <a:lnTo>
                  <a:pt x="25387" y="0"/>
                </a:lnTo>
              </a:path>
            </a:pathLst>
          </a:custGeom>
          <a:ln w="9525">
            <a:solidFill>
              <a:srgbClr val="00AEE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7357850" y="220765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25387" y="25349"/>
                </a:moveTo>
                <a:lnTo>
                  <a:pt x="25387" y="0"/>
                </a:lnTo>
                <a:lnTo>
                  <a:pt x="0" y="0"/>
                </a:lnTo>
              </a:path>
            </a:pathLst>
          </a:custGeom>
          <a:ln w="9525">
            <a:solidFill>
              <a:srgbClr val="00AEE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20762" y="220765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25387" y="0"/>
                </a:moveTo>
                <a:lnTo>
                  <a:pt x="0" y="0"/>
                </a:lnTo>
                <a:lnTo>
                  <a:pt x="0" y="25349"/>
                </a:lnTo>
              </a:path>
            </a:pathLst>
          </a:custGeom>
          <a:ln w="9525">
            <a:solidFill>
              <a:srgbClr val="00AEEF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2859" y="530489"/>
            <a:ext cx="5085080" cy="5829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70"/>
              <a:t>Schreibtischunterlage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8968" y="1115628"/>
            <a:ext cx="2012314" cy="4305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50" spc="60" b="1">
                <a:solidFill>
                  <a:srgbClr val="939597"/>
                </a:solidFill>
                <a:latin typeface="Arial"/>
                <a:cs typeface="Arial"/>
              </a:rPr>
              <a:t>485x335mm</a:t>
            </a:r>
            <a:endParaRPr sz="26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9655" y="1822586"/>
            <a:ext cx="4661535" cy="2127250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dirty="0" sz="1750" spc="50" b="1">
                <a:solidFill>
                  <a:srgbClr val="00AEEF"/>
                </a:solidFill>
                <a:latin typeface="Arial"/>
                <a:cs typeface="Arial"/>
              </a:rPr>
              <a:t>blau</a:t>
            </a:r>
            <a:r>
              <a:rPr dirty="0" sz="1750" spc="55" b="1">
                <a:solidFill>
                  <a:srgbClr val="00AEEF"/>
                </a:solidFill>
                <a:latin typeface="Arial"/>
                <a:cs typeface="Arial"/>
              </a:rPr>
              <a:t>e</a:t>
            </a:r>
            <a:r>
              <a:rPr dirty="0" sz="1750" spc="-90" b="1">
                <a:solidFill>
                  <a:srgbClr val="00AEEF"/>
                </a:solidFill>
                <a:latin typeface="Arial"/>
                <a:cs typeface="Arial"/>
              </a:rPr>
              <a:t> </a:t>
            </a:r>
            <a:r>
              <a:rPr dirty="0" sz="1750" spc="85" b="1">
                <a:solidFill>
                  <a:srgbClr val="00AEEF"/>
                </a:solidFill>
                <a:latin typeface="Arial"/>
                <a:cs typeface="Arial"/>
              </a:rPr>
              <a:t>Linie</a:t>
            </a:r>
            <a:r>
              <a:rPr dirty="0" sz="1750" spc="110" b="1">
                <a:solidFill>
                  <a:srgbClr val="00AEEF"/>
                </a:solidFill>
                <a:latin typeface="Arial"/>
                <a:cs typeface="Arial"/>
              </a:rPr>
              <a:t>=</a:t>
            </a:r>
            <a:r>
              <a:rPr dirty="0" sz="1750" spc="-135" b="1">
                <a:solidFill>
                  <a:srgbClr val="00AEEF"/>
                </a:solidFill>
                <a:latin typeface="Arial"/>
                <a:cs typeface="Arial"/>
              </a:rPr>
              <a:t> </a:t>
            </a:r>
            <a:r>
              <a:rPr dirty="0" sz="1750" spc="30" b="1">
                <a:solidFill>
                  <a:srgbClr val="00AEEF"/>
                </a:solidFill>
                <a:latin typeface="Arial"/>
                <a:cs typeface="Arial"/>
              </a:rPr>
              <a:t>Sicherheitsabstand</a:t>
            </a:r>
            <a:endParaRPr sz="1750">
              <a:latin typeface="Arial"/>
              <a:cs typeface="Arial"/>
            </a:endParaRPr>
          </a:p>
          <a:p>
            <a:pPr algn="just" marL="12700" marR="5080" indent="1270">
              <a:lnSpc>
                <a:spcPts val="1950"/>
              </a:lnSpc>
              <a:spcBef>
                <a:spcPts val="5"/>
              </a:spcBef>
            </a:pPr>
            <a:r>
              <a:rPr dirty="0" sz="1450" spc="-15">
                <a:solidFill>
                  <a:srgbClr val="242123"/>
                </a:solidFill>
                <a:latin typeface="Arial"/>
                <a:cs typeface="Arial"/>
              </a:rPr>
              <a:t>Texte, </a:t>
            </a:r>
            <a:r>
              <a:rPr dirty="0" sz="1450" spc="-5">
                <a:solidFill>
                  <a:srgbClr val="242123"/>
                </a:solidFill>
                <a:latin typeface="Arial"/>
                <a:cs typeface="Arial"/>
              </a:rPr>
              <a:t>Logos, </a:t>
            </a:r>
            <a:r>
              <a:rPr dirty="0" sz="1450" spc="45">
                <a:solidFill>
                  <a:srgbClr val="242123"/>
                </a:solidFill>
                <a:latin typeface="Arial"/>
                <a:cs typeface="Arial"/>
              </a:rPr>
              <a:t>oder </a:t>
            </a:r>
            <a:r>
              <a:rPr dirty="0" sz="1450" spc="25">
                <a:solidFill>
                  <a:srgbClr val="242123"/>
                </a:solidFill>
                <a:latin typeface="Arial"/>
                <a:cs typeface="Arial"/>
              </a:rPr>
              <a:t>andere </a:t>
            </a:r>
            <a:r>
              <a:rPr dirty="0" sz="1450" spc="40">
                <a:solidFill>
                  <a:srgbClr val="242123"/>
                </a:solidFill>
                <a:latin typeface="Arial"/>
                <a:cs typeface="Arial"/>
              </a:rPr>
              <a:t>wichtige </a:t>
            </a:r>
            <a:r>
              <a:rPr dirty="0" sz="1450" spc="5">
                <a:solidFill>
                  <a:srgbClr val="242123"/>
                </a:solidFill>
                <a:latin typeface="Arial"/>
                <a:cs typeface="Arial"/>
              </a:rPr>
              <a:t>grafische </a:t>
            </a:r>
            <a:r>
              <a:rPr dirty="0" sz="1450" spc="15">
                <a:solidFill>
                  <a:srgbClr val="242123"/>
                </a:solidFill>
                <a:latin typeface="Arial"/>
                <a:cs typeface="Arial"/>
              </a:rPr>
              <a:t>Elemente </a:t>
            </a:r>
            <a:r>
              <a:rPr dirty="0" sz="1450" spc="-390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242123"/>
                </a:solidFill>
                <a:latin typeface="Arial"/>
                <a:cs typeface="Arial"/>
              </a:rPr>
              <a:t>sollten</a:t>
            </a:r>
            <a:r>
              <a:rPr dirty="0" sz="1450" spc="-10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242123"/>
                </a:solidFill>
                <a:latin typeface="Arial"/>
                <a:cs typeface="Arial"/>
              </a:rPr>
              <a:t>nur</a:t>
            </a:r>
            <a:r>
              <a:rPr dirty="0" sz="1450" spc="-75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242123"/>
                </a:solidFill>
                <a:latin typeface="Arial"/>
                <a:cs typeface="Arial"/>
              </a:rPr>
              <a:t>innerhalb</a:t>
            </a:r>
            <a:r>
              <a:rPr dirty="0" sz="1450" spc="10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242123"/>
                </a:solidFill>
                <a:latin typeface="Arial"/>
                <a:cs typeface="Arial"/>
              </a:rPr>
              <a:t>der</a:t>
            </a:r>
            <a:r>
              <a:rPr dirty="0" sz="1450" spc="-40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30">
                <a:solidFill>
                  <a:srgbClr val="242123"/>
                </a:solidFill>
                <a:latin typeface="Arial"/>
                <a:cs typeface="Arial"/>
              </a:rPr>
              <a:t>blauen</a:t>
            </a:r>
            <a:r>
              <a:rPr dirty="0" sz="1450" spc="-15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30">
                <a:solidFill>
                  <a:srgbClr val="242123"/>
                </a:solidFill>
                <a:latin typeface="Arial"/>
                <a:cs typeface="Arial"/>
              </a:rPr>
              <a:t>Linie</a:t>
            </a:r>
            <a:r>
              <a:rPr dirty="0" sz="1450" spc="-35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242123"/>
                </a:solidFill>
                <a:latin typeface="Arial"/>
                <a:cs typeface="Arial"/>
              </a:rPr>
              <a:t>platziert</a:t>
            </a:r>
            <a:r>
              <a:rPr dirty="0" sz="1450" spc="-10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242123"/>
                </a:solidFill>
                <a:latin typeface="Arial"/>
                <a:cs typeface="Arial"/>
              </a:rPr>
              <a:t>werden </a:t>
            </a:r>
            <a:r>
              <a:rPr dirty="0" sz="1450" spc="-390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242123"/>
                </a:solidFill>
                <a:latin typeface="Arial"/>
                <a:cs typeface="Arial"/>
              </a:rPr>
              <a:t>damit</a:t>
            </a:r>
            <a:r>
              <a:rPr dirty="0" sz="1450" spc="-60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242123"/>
                </a:solidFill>
                <a:latin typeface="Arial"/>
                <a:cs typeface="Arial"/>
              </a:rPr>
              <a:t>diese</a:t>
            </a:r>
            <a:r>
              <a:rPr dirty="0" sz="1450" spc="-30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242123"/>
                </a:solidFill>
                <a:latin typeface="Arial"/>
                <a:cs typeface="Arial"/>
              </a:rPr>
              <a:t>nicht</a:t>
            </a:r>
            <a:r>
              <a:rPr dirty="0" sz="1450" spc="-65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5">
                <a:solidFill>
                  <a:srgbClr val="242123"/>
                </a:solidFill>
                <a:latin typeface="Arial"/>
                <a:cs typeface="Arial"/>
              </a:rPr>
              <a:t>zu</a:t>
            </a:r>
            <a:r>
              <a:rPr dirty="0" sz="1450" spc="-75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242123"/>
                </a:solidFill>
                <a:latin typeface="Arial"/>
                <a:cs typeface="Arial"/>
              </a:rPr>
              <a:t>knapp</a:t>
            </a:r>
            <a:r>
              <a:rPr dirty="0" sz="1450" spc="-50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242123"/>
                </a:solidFill>
                <a:latin typeface="Arial"/>
                <a:cs typeface="Arial"/>
              </a:rPr>
              <a:t>am</a:t>
            </a:r>
            <a:r>
              <a:rPr dirty="0" sz="1450" spc="-80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-5">
                <a:solidFill>
                  <a:srgbClr val="242123"/>
                </a:solidFill>
                <a:latin typeface="Arial"/>
                <a:cs typeface="Arial"/>
              </a:rPr>
              <a:t>Rand</a:t>
            </a:r>
            <a:r>
              <a:rPr dirty="0" sz="1450" spc="-55">
                <a:solidFill>
                  <a:srgbClr val="242123"/>
                </a:solidFill>
                <a:latin typeface="Arial"/>
                <a:cs typeface="Arial"/>
              </a:rPr>
              <a:t> </a:t>
            </a:r>
            <a:r>
              <a:rPr dirty="0" sz="1450" spc="20">
                <a:solidFill>
                  <a:srgbClr val="242123"/>
                </a:solidFill>
                <a:latin typeface="Arial"/>
                <a:cs typeface="Arial"/>
              </a:rPr>
              <a:t>stehen.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50">
              <a:latin typeface="Arial"/>
              <a:cs typeface="Arial"/>
            </a:endParaRPr>
          </a:p>
          <a:p>
            <a:pPr marL="17145" marR="1502410">
              <a:lnSpc>
                <a:spcPct val="111600"/>
              </a:lnSpc>
            </a:pPr>
            <a:r>
              <a:rPr dirty="0" sz="1750" spc="-5" b="1">
                <a:solidFill>
                  <a:srgbClr val="ED1C23"/>
                </a:solidFill>
                <a:latin typeface="Arial"/>
                <a:cs typeface="Arial"/>
              </a:rPr>
              <a:t>Wenn </a:t>
            </a:r>
            <a:r>
              <a:rPr dirty="0" sz="1750" spc="45" b="1">
                <a:solidFill>
                  <a:srgbClr val="ED1C23"/>
                </a:solidFill>
                <a:latin typeface="Arial"/>
                <a:cs typeface="Arial"/>
              </a:rPr>
              <a:t>abfallend, </a:t>
            </a:r>
            <a:r>
              <a:rPr dirty="0" sz="1750" spc="85" b="1">
                <a:solidFill>
                  <a:srgbClr val="ED1C23"/>
                </a:solidFill>
                <a:latin typeface="Arial"/>
                <a:cs typeface="Arial"/>
              </a:rPr>
              <a:t>bitte </a:t>
            </a:r>
            <a:r>
              <a:rPr dirty="0" sz="1750" spc="100" b="1">
                <a:solidFill>
                  <a:srgbClr val="ED1C23"/>
                </a:solidFill>
                <a:latin typeface="Arial"/>
                <a:cs typeface="Arial"/>
              </a:rPr>
              <a:t>mit </a:t>
            </a:r>
            <a:r>
              <a:rPr dirty="0" sz="1750" spc="105" b="1">
                <a:solidFill>
                  <a:srgbClr val="ED1C23"/>
                </a:solidFill>
                <a:latin typeface="Arial"/>
                <a:cs typeface="Arial"/>
              </a:rPr>
              <a:t> </a:t>
            </a:r>
            <a:r>
              <a:rPr dirty="0" sz="1750" spc="80" b="1">
                <a:solidFill>
                  <a:srgbClr val="ED1C23"/>
                </a:solidFill>
                <a:latin typeface="Arial"/>
                <a:cs typeface="Arial"/>
              </a:rPr>
              <a:t>2mm</a:t>
            </a:r>
            <a:r>
              <a:rPr dirty="0" sz="1750" spc="-110" b="1">
                <a:solidFill>
                  <a:srgbClr val="ED1C23"/>
                </a:solidFill>
                <a:latin typeface="Arial"/>
                <a:cs typeface="Arial"/>
              </a:rPr>
              <a:t> </a:t>
            </a:r>
            <a:r>
              <a:rPr dirty="0" sz="1750" spc="45" b="1">
                <a:solidFill>
                  <a:srgbClr val="ED1C23"/>
                </a:solidFill>
                <a:latin typeface="Arial"/>
                <a:cs typeface="Arial"/>
              </a:rPr>
              <a:t>Überfüller</a:t>
            </a:r>
            <a:r>
              <a:rPr dirty="0" sz="1750" b="1">
                <a:solidFill>
                  <a:srgbClr val="ED1C23"/>
                </a:solidFill>
                <a:latin typeface="Arial"/>
                <a:cs typeface="Arial"/>
              </a:rPr>
              <a:t> </a:t>
            </a:r>
            <a:r>
              <a:rPr dirty="0" sz="1750" spc="45" b="1">
                <a:solidFill>
                  <a:srgbClr val="ED1C23"/>
                </a:solidFill>
                <a:latin typeface="Arial"/>
                <a:cs typeface="Arial"/>
              </a:rPr>
              <a:t>exportieren.</a:t>
            </a:r>
            <a:endParaRPr sz="1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Schreibtischunterlage_485x335_PDF-Vorlage.indd</dc:title>
  <dcterms:created xsi:type="dcterms:W3CDTF">2021-11-05T08:34:01Z</dcterms:created>
  <dcterms:modified xsi:type="dcterms:W3CDTF">2021-11-05T08:34:01Z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2021-11-05T00:00:00Z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2021-11-05T00:00:00Z</vt:filetime>
  </property>
</Properties>
</file>